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7" r:id="rId3"/>
    <p:sldId id="256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0F9A7-6424-43EA-B27A-00C173B7DFF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F14FF-16CB-4D84-808C-FD575FE52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42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C11E1B1A-D437-4F1E-A187-222C44C6AD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2EB69D34-51E1-441C-828D-2456C437D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o-RO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1A03F7EE-03CF-410E-A5BD-352E625ABB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86FA73-081B-49DB-AEA0-EF1A3768BED1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1314D2C-5B55-462C-A8F7-DAAA2E2A5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A0539593-A513-4246-A839-F14E0F81B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5C4FD6CD-F39F-46F0-8F15-739642C55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4A7A-25B1-44FB-865B-8D53396AD9F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A9E2CFA0-26BB-422C-80F1-7940963C9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8467939E-CDA2-4C4B-B71D-91E66747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212-C792-4024-9658-62DB31945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3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18DBB7B-F263-43A7-8EBB-58E383A2C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9682E1FD-6D7B-40B1-BED4-B86AADB50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FD76F0B9-4195-483A-B554-A097FFA37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4A7A-25B1-44FB-865B-8D53396AD9F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E47D05DF-BF4D-4754-AFD3-FCA50FD2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CFA29BD-C774-41A2-BE47-DBEF56A8D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212-C792-4024-9658-62DB31945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7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6DFEBC35-3076-4246-A059-73BC92D195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CFA4B187-F4FA-4842-857A-0E23FFCF5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9F849616-E6B1-4851-9FD7-0DB900DE6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4A7A-25B1-44FB-865B-8D53396AD9F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9D257238-B25B-41E4-BAF7-9FEC6AB41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5CEECB6C-0E17-425C-813C-2E6A7E593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212-C792-4024-9658-62DB31945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24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3AB1C-C8F3-4140-BDA4-F64BDD37C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2/24/2015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D59C6-3159-41CE-AEC4-8C21AACC8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www.navyk.com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AB617-35F3-44A2-B509-0B59EB8F4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DEBF5-EE6A-472D-8029-69B4A10BEF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98315"/>
      </p:ext>
    </p:extLst>
  </p:cSld>
  <p:clrMapOvr>
    <a:masterClrMapping/>
  </p:clrMapOvr>
  <p:transition spd="slow"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60DB5-5F5F-4FBC-BBB6-5400AD3F4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2/24/2015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333FA-8B44-4F61-B81C-CD315F1CC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www.navyk.com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3FF2F-DC62-40E8-AF4F-BD85A02E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EA90B-4881-4424-A1A1-36743CA4EA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6560996"/>
      </p:ext>
    </p:extLst>
  </p:cSld>
  <p:clrMapOvr>
    <a:masterClrMapping/>
  </p:clrMapOvr>
  <p:transition spd="slow">
    <p:push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494AF-D64F-46FD-A675-D35154EA8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2/24/2015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73B19-DAA0-490F-9686-BE86B66E7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www.navyk.com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E511A-3562-43E9-B6CE-B32F0B229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7DCFB-69B3-4E5C-B812-1B0EFA273B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088426"/>
      </p:ext>
    </p:extLst>
  </p:cSld>
  <p:clrMapOvr>
    <a:masterClrMapping/>
  </p:clrMapOvr>
  <p:transition spd="slow">
    <p:push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2779890-425B-4F89-8327-4878D816B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2/24/2015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2EB178-FA32-48AB-AEBF-4BFC9FCB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www.navyk.com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A34874-5F86-438B-99E9-C08542BB0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D637D-3E11-495B-8C90-446CE19F0D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7125311"/>
      </p:ext>
    </p:extLst>
  </p:cSld>
  <p:clrMapOvr>
    <a:masterClrMapping/>
  </p:clrMapOvr>
  <p:transition spd="slow">
    <p:push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85594EE-67CE-4D1E-BAB9-567E0381C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2/24/2015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14CFABA-0026-436B-A199-AF19FFD6B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www.navyk.com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6DD7621-BBD7-41EC-9FFB-A51FEB0F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3BE61-E467-4B6D-A86E-5E3F50FE5A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009206"/>
      </p:ext>
    </p:extLst>
  </p:cSld>
  <p:clrMapOvr>
    <a:masterClrMapping/>
  </p:clrMapOvr>
  <p:transition spd="slow">
    <p:push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899241A-99C6-45A3-A410-C703640C7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2/24/2015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B8656D0-34E0-4FDA-8720-E4D1D531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www.navyk.com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42B4F53-BB19-48C9-9492-DACD9CEAA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05941-3EC0-432E-9E47-E1816F2A6D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131410"/>
      </p:ext>
    </p:extLst>
  </p:cSld>
  <p:clrMapOvr>
    <a:masterClrMapping/>
  </p:clrMapOvr>
  <p:transition spd="slow">
    <p:push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05E8CB5-99EF-4B17-BCE7-76779B75C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2/24/2015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1F6C558-7A95-4158-8478-00B7619B9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www.navyk.com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9E70C94-9DA4-48AF-AF19-9D40C8A98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6A1BC-E880-4AF9-8AD5-5FE1CDB06C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103628"/>
      </p:ext>
    </p:extLst>
  </p:cSld>
  <p:clrMapOvr>
    <a:masterClrMapping/>
  </p:clrMapOvr>
  <p:transition spd="slow">
    <p:push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B47B768-F67A-497A-97AB-FCCE2ED9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2/24/2015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7A3B654-317E-4465-BAD2-54A68A3A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www.navyk.com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9CD174-2E9C-4884-8ACE-CC038CE5E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9E61E-C436-479A-8EDC-8F49C5DB17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540620"/>
      </p:ext>
    </p:extLst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3203C42-73FF-49AB-9C55-44362187D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0F0AD2D-33EF-4D50-BC61-8141ACE44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5E2B333-5AF9-4A68-8626-E8E69854E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4A7A-25B1-44FB-865B-8D53396AD9F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7E58630C-B0CA-41FC-B4F0-E6CFE5238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75570369-FE82-4D68-9403-0EED601C7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212-C792-4024-9658-62DB31945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904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6321756-18E8-4F83-975A-A1D7BCDEF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2/24/2015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E64BCF-A624-4823-8212-2593AB5DA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www.navyk.com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41AEF0-98B3-4805-961A-16A67AB38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7F0FA-4F53-4FD3-8F39-3CFD300C39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035392"/>
      </p:ext>
    </p:extLst>
  </p:cSld>
  <p:clrMapOvr>
    <a:masterClrMapping/>
  </p:clrMapOvr>
  <p:transition spd="slow">
    <p:push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0A705-45B1-49FA-8783-B11916D01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2/24/2015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6BB19-3B6B-4563-BF1F-F9749F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www.navyk.com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2C9EF-67D1-482A-A864-D6C6A3220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31B7B-F311-436A-AA88-485694C68D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4802583"/>
      </p:ext>
    </p:extLst>
  </p:cSld>
  <p:clrMapOvr>
    <a:masterClrMapping/>
  </p:clrMapOvr>
  <p:transition spd="slow">
    <p:push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61E26-D0F5-4031-A27E-4BF5C9C09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2/24/2015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72433-94F0-4909-BDC9-381AD005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www.navyk.com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0473F-2A51-45B7-9D3C-51DE8CD14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C36E9-C2C0-4E27-9B33-1992275AB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178941"/>
      </p:ext>
    </p:extLst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A17D79A-84AC-4BA6-9240-5F0AB9CE0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0F203BB7-0A66-4672-875B-B36BD6E97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4792CFD2-525F-4B1F-AEFC-7EEAF89A4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4A7A-25B1-44FB-865B-8D53396AD9F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7312BF52-A992-4347-9677-B498590B4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3621BB34-0FAF-40A5-BD07-94B991245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212-C792-4024-9658-62DB31945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24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5A3F345-2286-4508-9DC6-2C6E372B5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EE946F5-742E-41EA-A6C1-79EB857C6C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D04D15EA-B99C-499C-A76A-19313C85D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EAFCC2E4-688B-4134-AA7A-29B8F40B0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4A7A-25B1-44FB-865B-8D53396AD9F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0FB51541-DF05-449D-A482-6FE9A0CFA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3F159F8D-9B7C-47CE-A21A-78EFF0914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212-C792-4024-9658-62DB31945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8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52EAF13-0FB9-430F-BE9C-6A420022A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D56BA5EC-076B-4D78-BB8D-D3DE0FF1C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6A4F6D88-3787-42DE-9105-D49FED24B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1C177FF6-7D9D-4B30-ACF0-904FE91AEE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28BBF7EC-D11F-41D5-B921-9B60E8B03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95F0AC8D-5854-4EDE-BDF8-D145FCACA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4A7A-25B1-44FB-865B-8D53396AD9F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AF5EE5EE-5596-4D90-B9DB-A76F54649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58E180AE-6188-4C40-B409-9689A47E3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212-C792-4024-9658-62DB31945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4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B69BE63-EA17-4FC5-A107-F5CC828F5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5A7602DA-CF4A-4EC3-981E-6F9C2A49D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4A7A-25B1-44FB-865B-8D53396AD9F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4B7673D0-6C23-4677-8A40-31DA8869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FBA5D539-5C3B-4629-8D03-52B664809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212-C792-4024-9658-62DB31945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8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C2F92363-97D8-4DDA-9EFA-266F01620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4A7A-25B1-44FB-865B-8D53396AD9F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A94848DE-5DE7-4CF5-82DB-1DC4EEEA5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098D0E57-9B59-408D-A769-2343DC68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212-C792-4024-9658-62DB31945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26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03289D4-EFF5-42A5-B8D5-509AABD60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7D248C8-08AE-4B8C-94ED-4D3833C99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34DCFEE1-0D84-4977-8E2D-10EF7DB24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419EC14D-D0F2-4E31-88ED-695045A74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4A7A-25B1-44FB-865B-8D53396AD9F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C73C3AF8-83B8-4BB4-A90C-ED5E5D0C4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5124CFD8-EAC8-41BE-8AE2-F6E69D20F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212-C792-4024-9658-62DB31945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2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83E66D1-F507-4DF3-BC6A-A93BE360A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81AFAF54-947F-4F11-AB86-13E2CA3B4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C6B48FBA-A061-4DF5-B6FC-1A7651786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B0298DF7-F795-49BB-A32C-133E2A0B0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4A7A-25B1-44FB-865B-8D53396AD9F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AC1AAEF1-D4F9-4C17-8D8E-BA2B8C468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3182D5BD-AADA-4331-8927-78B51B053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212-C792-4024-9658-62DB31945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5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03A01521-66E7-4A19-9A87-1E4C5476A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33530DD9-94F0-4942-8909-082ED47E8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1A41BD5A-A85B-40B3-9CED-1E8742D68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54A7A-25B1-44FB-865B-8D53396AD9F9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E9BE909-DDC1-4BF4-897C-B0EFB8992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9E205416-7FB1-453A-B1B3-80D2450E7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08212-C792-4024-9658-62DB31945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4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A8AC3D2-6DD8-4E7B-A730-5E3FC958A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507A64F-2B91-47ED-9F13-5A51922068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1A94C-D419-4C51-9C4F-E118ECD40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2/24/2015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94CCF-EFF7-4E0E-8270-D8CED0DE4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www.navyk.com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C284C-3A58-4259-BF06-3E4C75704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A7708C2-CCBA-486E-8199-BDCAB4E253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484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r"/>
  </p:transition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5E1AB59D-7289-46F3-8435-C546C6261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05250"/>
            <a:ext cx="6488113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CFA68A8-1878-4A2F-896E-622AD0B39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3151188"/>
            <a:ext cx="5326063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ine 1">
            <a:extLst>
              <a:ext uri="{FF2B5EF4-FFF2-40B4-BE49-F238E27FC236}">
                <a16:creationId xmlns:a16="http://schemas.microsoft.com/office/drawing/2014/main" id="{FD008C7A-6D12-4086-890F-C2825EAC90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1182" y="3250643"/>
            <a:ext cx="2366534" cy="1389627"/>
          </a:xfrm>
          <a:prstGeom prst="rect">
            <a:avLst/>
          </a:prstGeom>
        </p:spPr>
      </p:pic>
      <p:sp>
        <p:nvSpPr>
          <p:cNvPr id="3" name="Dreptunghi 2">
            <a:extLst>
              <a:ext uri="{FF2B5EF4-FFF2-40B4-BE49-F238E27FC236}">
                <a16:creationId xmlns:a16="http://schemas.microsoft.com/office/drawing/2014/main" id="{4CE33034-BA38-4305-89C5-FF12C8C0E729}"/>
              </a:ext>
            </a:extLst>
          </p:cNvPr>
          <p:cNvSpPr/>
          <p:nvPr/>
        </p:nvSpPr>
        <p:spPr>
          <a:xfrm>
            <a:off x="3444081" y="814479"/>
            <a:ext cx="6096000" cy="14055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146685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Universitatea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„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Dunărea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Jos” din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Galați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146685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Facultatea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Arhitectură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Navală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Centrul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de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Cercetare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Arhitectură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Navală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Dreptunghi 3">
            <a:extLst>
              <a:ext uri="{FF2B5EF4-FFF2-40B4-BE49-F238E27FC236}">
                <a16:creationId xmlns:a16="http://schemas.microsoft.com/office/drawing/2014/main" id="{2AC4925F-9842-4834-A4CA-00724BFB4163}"/>
              </a:ext>
            </a:extLst>
          </p:cNvPr>
          <p:cNvSpPr/>
          <p:nvPr/>
        </p:nvSpPr>
        <p:spPr>
          <a:xfrm>
            <a:off x="366862" y="2299860"/>
            <a:ext cx="116308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SIMPOZIONUL STUDENȚESC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ARHINAV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ediția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a XII-a, 22 Mai 2020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" name="Dreptunghi 9">
            <a:extLst>
              <a:ext uri="{FF2B5EF4-FFF2-40B4-BE49-F238E27FC236}">
                <a16:creationId xmlns:a16="http://schemas.microsoft.com/office/drawing/2014/main" id="{E86314BA-8DF5-44AF-A77A-FDD9D6C0C6F0}"/>
              </a:ext>
            </a:extLst>
          </p:cNvPr>
          <p:cNvSpPr/>
          <p:nvPr/>
        </p:nvSpPr>
        <p:spPr>
          <a:xfrm>
            <a:off x="4099716" y="4934714"/>
            <a:ext cx="6096000" cy="12336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1466850" algn="l"/>
              </a:tabLst>
              <a:defRPr/>
            </a:pPr>
            <a:r>
              <a:rPr kumimoji="0" lang="ro-RO" sz="1400" b="1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Titlul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1466850" algn="l"/>
              </a:tabLst>
              <a:defRPr/>
            </a:pPr>
            <a:r>
              <a:rPr kumimoji="0" lang="ro-RO" sz="1400" b="1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Autorii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1466850" algn="l"/>
              </a:tabLst>
              <a:defRPr/>
            </a:pPr>
            <a:r>
              <a:rPr lang="ro-RO" sz="1400" b="1" dirty="0">
                <a:solidFill>
                  <a:srgbClr val="3B38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Profesor coordonator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CD8B881-B0F3-489D-BBD4-8D745EF55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393" y="380086"/>
            <a:ext cx="10298654" cy="846286"/>
          </a:xfrm>
        </p:spPr>
        <p:txBody>
          <a:bodyPr>
            <a:normAutofit/>
          </a:bodyPr>
          <a:lstStyle/>
          <a:p>
            <a:pPr algn="l"/>
            <a:r>
              <a:rPr lang="ro-RO" sz="3200" b="1" dirty="0"/>
              <a:t>Scop/Obiective</a:t>
            </a:r>
            <a:endParaRPr lang="en-US" sz="3200" b="1" dirty="0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70716554-698F-43A3-867C-728020CFD6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3393" y="2443806"/>
            <a:ext cx="9144000" cy="1655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id="{BADB1A1F-1018-49C6-B5B1-74B509DE5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941" y="155022"/>
            <a:ext cx="1981764" cy="115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88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CD8B881-B0F3-489D-BBD4-8D745EF55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393" y="380086"/>
            <a:ext cx="10298654" cy="846286"/>
          </a:xfrm>
        </p:spPr>
        <p:txBody>
          <a:bodyPr>
            <a:normAutofit/>
          </a:bodyPr>
          <a:lstStyle/>
          <a:p>
            <a:pPr algn="l"/>
            <a:r>
              <a:rPr lang="ro-RO" sz="3600" b="1" dirty="0"/>
              <a:t>Metodologie de lucru</a:t>
            </a:r>
            <a:endParaRPr lang="en-US" sz="3600" b="1" dirty="0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70716554-698F-43A3-867C-728020CFD6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3393" y="2443806"/>
            <a:ext cx="9144000" cy="1655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id="{BADB1A1F-1018-49C6-B5B1-74B509DE5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941" y="155022"/>
            <a:ext cx="1981764" cy="115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81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CD8B881-B0F3-489D-BBD4-8D745EF55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393" y="380086"/>
            <a:ext cx="10298654" cy="846286"/>
          </a:xfrm>
        </p:spPr>
        <p:txBody>
          <a:bodyPr>
            <a:normAutofit/>
          </a:bodyPr>
          <a:lstStyle/>
          <a:p>
            <a:pPr algn="l"/>
            <a:r>
              <a:rPr lang="ro-RO" sz="3600" b="1" dirty="0"/>
              <a:t>Rezultate</a:t>
            </a:r>
            <a:endParaRPr lang="en-US" sz="3600" b="1" dirty="0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70716554-698F-43A3-867C-728020CFD6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3393" y="2443806"/>
            <a:ext cx="9144000" cy="1655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id="{BADB1A1F-1018-49C6-B5B1-74B509DE5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941" y="155022"/>
            <a:ext cx="1981764" cy="115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305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CD8B881-B0F3-489D-BBD4-8D745EF55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393" y="380086"/>
            <a:ext cx="10298654" cy="846286"/>
          </a:xfrm>
        </p:spPr>
        <p:txBody>
          <a:bodyPr>
            <a:normAutofit/>
          </a:bodyPr>
          <a:lstStyle/>
          <a:p>
            <a:pPr algn="l"/>
            <a:r>
              <a:rPr lang="ro-RO" sz="3600" b="1" dirty="0"/>
              <a:t>Concluzii</a:t>
            </a:r>
            <a:endParaRPr lang="en-US" sz="3600" b="1" dirty="0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70716554-698F-43A3-867C-728020CFD6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3393" y="2443806"/>
            <a:ext cx="9144000" cy="1655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id="{BADB1A1F-1018-49C6-B5B1-74B509DE5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941" y="155022"/>
            <a:ext cx="1981764" cy="115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43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CD8B881-B0F3-489D-BBD4-8D745EF55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393" y="380086"/>
            <a:ext cx="10298654" cy="846286"/>
          </a:xfrm>
        </p:spPr>
        <p:txBody>
          <a:bodyPr>
            <a:normAutofit/>
          </a:bodyPr>
          <a:lstStyle/>
          <a:p>
            <a:pPr algn="l"/>
            <a:r>
              <a:rPr lang="ro-RO" sz="3600" b="1" dirty="0"/>
              <a:t>Bibliografie</a:t>
            </a:r>
            <a:endParaRPr lang="en-US" sz="3600" b="1" dirty="0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70716554-698F-43A3-867C-728020CFD6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3393" y="2443806"/>
            <a:ext cx="9144000" cy="1655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id="{BADB1A1F-1018-49C6-B5B1-74B509DE5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941" y="155022"/>
            <a:ext cx="1981764" cy="115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222497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</Words>
  <Application>Microsoft Office PowerPoint</Application>
  <PresentationFormat>Ecran lat</PresentationFormat>
  <Paragraphs>13</Paragraphs>
  <Slides>6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2</vt:i4>
      </vt:variant>
      <vt:variant>
        <vt:lpstr>Titluri diapozitive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Temă Office</vt:lpstr>
      <vt:lpstr>Office Theme</vt:lpstr>
      <vt:lpstr>Prezentare PowerPoint</vt:lpstr>
      <vt:lpstr>Scop/Obiective</vt:lpstr>
      <vt:lpstr>Metodologie de lucru</vt:lpstr>
      <vt:lpstr>Rezultate</vt:lpstr>
      <vt:lpstr>Concluzii</vt:lpstr>
      <vt:lpstr>Bibliografie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Sorina Pacuraru</dc:creator>
  <cp:lastModifiedBy>Sorina Pacuraru</cp:lastModifiedBy>
  <cp:revision>3</cp:revision>
  <dcterms:created xsi:type="dcterms:W3CDTF">2020-05-06T07:40:30Z</dcterms:created>
  <dcterms:modified xsi:type="dcterms:W3CDTF">2020-05-11T09:24:56Z</dcterms:modified>
</cp:coreProperties>
</file>